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8042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 2022: Annual Report (Jan-Dec)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393162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report offers an overview of Store 2022's performance in FY22. It highlights key achievements and provides a structured view of objectives.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855250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covers financial performance, sales, marketing, operational improvements, customer insights, employee engagement, sustainability, and future outlook.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198" y="633579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18" y="6343412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68478" y="6317337"/>
            <a:ext cx="2485311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Mohan Singh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713" y="1343858"/>
            <a:ext cx="7557373" cy="1416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Financial Performance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79713" y="3355538"/>
            <a:ext cx="509945" cy="50994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6234" y="3355538"/>
            <a:ext cx="2833449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6234" y="3845719"/>
            <a:ext cx="2928938" cy="1087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Increased by \$[Amount], showing a [Percentage]% year-over-year growth.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355538"/>
            <a:ext cx="509945" cy="50994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268" y="3355538"/>
            <a:ext cx="2833449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Gross Profit Margin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268" y="3845719"/>
            <a:ext cx="2928938" cy="1087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Reached [Percentage]%, climbing [Percentage]% from FY21.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9713" y="5415201"/>
            <a:ext cx="509945" cy="50994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6234" y="5415201"/>
            <a:ext cx="2833449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Net Income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6234" y="5905381"/>
            <a:ext cx="6820853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Grew to \$[Amount], reflecting a [Percentage]% increase.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9713" y="6522958"/>
            <a:ext cx="7557373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growth driven by [Specific products or services].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68862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and Marketing Success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98" y="3281601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4084677"/>
            <a:ext cx="222527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Transactions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50198" y="4618196"/>
            <a:ext cx="2225278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[Number] total, a [Percentage]% increase.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642" y="3281601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642" y="4084677"/>
            <a:ext cx="222539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Average Value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8945642" y="4618196"/>
            <a:ext cx="222539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ATV reached \$[Amount], up [Percentage]%.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204" y="3281601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204" y="4084677"/>
            <a:ext cx="2225278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Website Traffic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1541204" y="5003721"/>
            <a:ext cx="2225278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[Number] visits, [Percentage]% conversion.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350198" y="646580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[Campaign Name] achieved [Quantifiable Result].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62426"/>
            <a:ext cx="810256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Operational Enhancements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6506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Inventory Turnover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83035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Increased to [Number] times.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6506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Supply Chain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283035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Lead times cut by [Percentage]%.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6506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Service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83035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Satisfaction scores improved by [Percentage]%.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57236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[Specific Technology] yielded [Quantifiable Benefit].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89754"/>
            <a:ext cx="907803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Loyalty and Insights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154674"/>
            <a:ext cx="2150388" cy="142196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65459" y="2648664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3261003" y="240149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CSAT Score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3261003" y="2935010"/>
            <a:ext cx="459057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[Score], a [Percentage]% improvement.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535" y="3561398"/>
            <a:ext cx="10505718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sp>
        <p:nvSpPr>
          <p:cNvPr id="8" name="Shape 6"/>
          <p:cNvSpPr/>
          <p:nvPr/>
        </p:nvSpPr>
        <p:spPr>
          <a:xfrm>
            <a:off x="863798" y="3699986"/>
            <a:ext cx="4300895" cy="142196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40712" y="4193977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5411510" y="3946803"/>
            <a:ext cx="261151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NPS Score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411510" y="4480322"/>
            <a:ext cx="261151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[Score], strong loyalty.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106710"/>
            <a:ext cx="8355211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sp>
        <p:nvSpPr>
          <p:cNvPr id="13" name="Shape 11"/>
          <p:cNvSpPr/>
          <p:nvPr/>
        </p:nvSpPr>
        <p:spPr>
          <a:xfrm>
            <a:off x="863798" y="5245298"/>
            <a:ext cx="6451402" cy="142196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15966" y="5739289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7562017" y="549211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CAC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562017" y="6025634"/>
            <a:ext cx="455414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\$[Amount], decreased [Percentage]%.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863798" y="694491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 into demographics and behavior.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88087"/>
            <a:ext cx="1023985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 Growth and Satisfaction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478161" y="394680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Satisfaction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80322"/>
            <a:ext cx="369974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[Score], up [Percentage]%.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180" y="2153007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3435" y="3908346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267" y="272522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Turnover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943267" y="3258741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[Percentage]%, below average.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80" y="2153007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44232" y="2967514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267" y="51682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9943267" y="5701784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Invested in [Specific Programs].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153007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73578" y="5664398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0"/>
          <p:cNvSpPr/>
          <p:nvPr/>
        </p:nvSpPr>
        <p:spPr>
          <a:xfrm>
            <a:off x="863798" y="694658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Effective recognition initiatives implemented.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4601" y="666393"/>
            <a:ext cx="7447598" cy="1514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Sustainability Efforts and Impact</a:t>
            </a:r>
            <a:endParaRPr lang="en-US" sz="4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601" y="2544604"/>
            <a:ext cx="1211699" cy="1453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09798" y="2786896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Carbon Footprint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909798" y="3310890"/>
            <a:ext cx="5872401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Reduced by [Percentage]%.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01" y="3998595"/>
            <a:ext cx="1211699" cy="14539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09798" y="4240887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Waste Reduction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909798" y="4764881"/>
            <a:ext cx="5872401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[Quantifiable Results] achieved.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01" y="5452586"/>
            <a:ext cx="1211699" cy="14539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09798" y="5694878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Ethical Sourcing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909798" y="6218873"/>
            <a:ext cx="5872401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[Specific Examples] followed.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334601" y="7179112"/>
            <a:ext cx="7447598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Engaged in community and philanthropic activities.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68291"/>
            <a:ext cx="839319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Strategy and Outlook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902" y="2833211"/>
            <a:ext cx="2128957" cy="8791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728" y="3150632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675" y="3080028"/>
            <a:ext cx="111680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Growth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5215533" y="3727966"/>
            <a:ext cx="848939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83" y="3774043"/>
            <a:ext cx="4257913" cy="8791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15847" y="3996690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6465213" y="4020860"/>
            <a:ext cx="157876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Expansion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6280071" y="4668798"/>
            <a:ext cx="742485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45" y="4714875"/>
            <a:ext cx="6386870" cy="8791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15847" y="4937522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3" name="Text 8"/>
          <p:cNvSpPr/>
          <p:nvPr/>
        </p:nvSpPr>
        <p:spPr>
          <a:xfrm>
            <a:off x="7529632" y="4961692"/>
            <a:ext cx="163949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Innovation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863798" y="587168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Projected revenue growth is [Percentage]%. Expansion plans include [Specific Locations or Markets]. Strategic priorities: [Priority 1], [Priority 2], [Priority 3]. Committed to continuous improvement.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2025-04-15T03:49:17Z</dcterms:created>
  <dcterms:modified xsi:type="dcterms:W3CDTF">2025-04-15T03:49:17Z</dcterms:modified>
</cp:coreProperties>
</file>